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9" r:id="rId6"/>
    <p:sldId id="256" r:id="rId7"/>
    <p:sldId id="261" r:id="rId8"/>
    <p:sldId id="257" r:id="rId9"/>
    <p:sldId id="258" r:id="rId10"/>
    <p:sldId id="265" r:id="rId11"/>
    <p:sldId id="266" r:id="rId12"/>
    <p:sldId id="260" r:id="rId13"/>
    <p:sldId id="264" r:id="rId14"/>
    <p:sldId id="262" r:id="rId15"/>
    <p:sldId id="26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2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C0236-6818-42D2-B081-DDA74B7AA78A}" v="1" dt="2026-06-02T10:48:04.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39"/>
    <p:restoredTop sz="94709"/>
  </p:normalViewPr>
  <p:slideViewPr>
    <p:cSldViewPr snapToGrid="0">
      <p:cViewPr varScale="1">
        <p:scale>
          <a:sx n="106" d="100"/>
          <a:sy n="106" d="100"/>
        </p:scale>
        <p:origin x="13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BDA03-55B9-47E9-E7AA-41682BD11AF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695B7D8-4BD4-336E-7A62-1C90945F6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C4072BE-9080-ED03-5DBF-0793D1BAA757}"/>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DAAF04B6-50FB-E138-88B8-9901586483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639F11-AB67-7AE1-AE41-189C1FBEC478}"/>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109015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D1C8F-31C9-FCC8-4925-7B6718B4789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48C90E8-1854-9629-146B-9E94B01515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2B0061-3804-A3F1-3521-B68FF5A79139}"/>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BD42D690-CE81-E2AE-CB53-EDB3357E0B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D08390-B6FF-169E-1BFA-7A78FEFA32C2}"/>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141215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5426C45-3C11-CF0D-67A7-729921FAA71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FD512BB-A415-10A0-D00A-F7EFB044B29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A1145E-1DE7-5086-FEC1-67C1336B1963}"/>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47A009FA-BD76-CF08-4A5F-C02F964701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68EB75-4E18-2D9E-7797-0DE054C7FF1C}"/>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1517371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CA364-88B4-83CB-F27C-E12D36756B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C893B26-F73D-403D-5245-3F6DD9A55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C326C8A-0B6C-7F2C-E632-4BFA5A07BD61}"/>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CC3647EA-A687-28A0-0672-EFBB72FE9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359AA8-BBFF-98D8-9D42-60509398493F}"/>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293944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638A0-104D-CD11-8AA6-145567B59B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A4F66DE-512C-4696-CB29-2B1DE8FA8FB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E6603C-D475-21B5-1EEE-8A6CD299CE7B}"/>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FFB8FBEE-A3DC-4EF4-875C-30F3AAF267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3BF4D4-21BD-14E8-7511-CAFD67ABE723}"/>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1202692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C5F05-569B-BDA4-0E57-11D2BF8164D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DEAE4ED-0D53-C5ED-FD8E-7125B915B7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704D409-781A-8C6D-882E-1CF22921C291}"/>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F2B3200F-3C27-C607-62C0-D773FAE136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7AA325-66D0-AB43-120A-D309064C23CD}"/>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146784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A2575-371D-AF47-F931-3A0763DB765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FBAC44-502A-4E86-854B-47EF2970B37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8701E35-EDF8-ABB7-F36B-F239307B5E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A4C44D2-DD05-B8B4-1DF9-E44DECF7F54E}"/>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6" name="Tijdelijke aanduiding voor voettekst 5">
            <a:extLst>
              <a:ext uri="{FF2B5EF4-FFF2-40B4-BE49-F238E27FC236}">
                <a16:creationId xmlns:a16="http://schemas.microsoft.com/office/drawing/2014/main" id="{4C8D13BA-3524-3560-AF42-9DA5BCF800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CFB4E3-AD41-1308-A038-EFC9E05C4319}"/>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422778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271CC-CA90-FB6F-B515-6F68FA217D1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AB9F683-E253-D042-0201-4248B600CB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9635A3E-0109-1584-AF4C-95458099D2D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EFFD17E-0B68-0107-BD9E-FAB715E21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7FCA030-EED7-8329-B11D-EDEF277E11D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C5E08D0-868D-DC7E-6E1A-B98C04E81918}"/>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8" name="Tijdelijke aanduiding voor voettekst 7">
            <a:extLst>
              <a:ext uri="{FF2B5EF4-FFF2-40B4-BE49-F238E27FC236}">
                <a16:creationId xmlns:a16="http://schemas.microsoft.com/office/drawing/2014/main" id="{E9AF5D80-868E-CB35-8155-545F3D9F57E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1EF016-6F38-21B4-6A80-713B82BE7C06}"/>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221044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C8784-3A92-6C5B-36B7-B49BC926B79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5E26AD0-0B32-35F1-533B-E9EC06ECFB62}"/>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4" name="Tijdelijke aanduiding voor voettekst 3">
            <a:extLst>
              <a:ext uri="{FF2B5EF4-FFF2-40B4-BE49-F238E27FC236}">
                <a16:creationId xmlns:a16="http://schemas.microsoft.com/office/drawing/2014/main" id="{C60DA442-E1E6-4A54-8C09-303BDA5C64E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600D58F-95FF-8E71-42D8-E8031DCE15BD}"/>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2528500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9BB72D4-E1BA-395B-B07E-BC54570B39CF}"/>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3" name="Tijdelijke aanduiding voor voettekst 2">
            <a:extLst>
              <a:ext uri="{FF2B5EF4-FFF2-40B4-BE49-F238E27FC236}">
                <a16:creationId xmlns:a16="http://schemas.microsoft.com/office/drawing/2014/main" id="{4879C9E7-4F52-5F2E-85BE-EBA91E8FF41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094801-7AD1-3518-34E5-37EB8A1FED52}"/>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3616052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F9B5B-3B0B-66F0-0B42-AE8C9CBDC9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6589426-2701-D3BE-43B6-D04629008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63EFF33-A800-EC73-7768-00A884D25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15C5C6-40FC-5232-66A8-C584AE94CF34}"/>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6" name="Tijdelijke aanduiding voor voettekst 5">
            <a:extLst>
              <a:ext uri="{FF2B5EF4-FFF2-40B4-BE49-F238E27FC236}">
                <a16:creationId xmlns:a16="http://schemas.microsoft.com/office/drawing/2014/main" id="{86B1B90C-276C-EA65-55C8-11F6B7CF5F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6767A8-D04E-4360-6BDD-0E7359C1117C}"/>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34419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D33FE-F5FB-B47A-0DF8-D819925915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0B70CB-F897-9893-84A9-E720AA517F4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014C6B-649E-04CB-D22C-CF14DB11D81C}"/>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1B611998-6138-F39D-2318-4357E2A64D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DF0FF0-08AA-D88B-4277-4E249E3D6709}"/>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3670641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3B57B-DB8F-50DF-D192-D0D513A081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2481C95-F3D7-7FC1-A1C5-E69182E08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BE03D27-F286-39BC-D0A1-912BBD228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6D15D2-BE8C-8FFB-2180-082C17C8FEC0}"/>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6" name="Tijdelijke aanduiding voor voettekst 5">
            <a:extLst>
              <a:ext uri="{FF2B5EF4-FFF2-40B4-BE49-F238E27FC236}">
                <a16:creationId xmlns:a16="http://schemas.microsoft.com/office/drawing/2014/main" id="{597ED351-9E29-517B-C5B0-58D6043C105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03E3D6-BC06-B965-4B72-37C6540DB3FE}"/>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1444418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0A539-3A6B-2A7B-73C0-6626DB8105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E0E58FA-DF88-AF3C-8464-ED82A069969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145895-9DD6-F026-9855-AB5354067CEB}"/>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38C521EC-3F41-EA2B-5A3F-F30C9CAC44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0EBC59-63D4-D7FE-BC92-B9B22E687DCB}"/>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334559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C8ED867-EBB8-6D09-5167-100862A4FB0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F059E35-FC27-594F-0072-70767DC9E34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823EF0-6263-2BF6-28CB-4390ABE351BD}"/>
              </a:ext>
            </a:extLst>
          </p:cNvPr>
          <p:cNvSpPr>
            <a:spLocks noGrp="1"/>
          </p:cNvSpPr>
          <p:nvPr>
            <p:ph type="dt" sz="half" idx="10"/>
          </p:nvPr>
        </p:nvSpPr>
        <p:spPr/>
        <p:txBody>
          <a:bodyPr/>
          <a:lstStyle/>
          <a:p>
            <a:fld id="{076B9740-C073-AF40-B83B-A631572959AD}"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813600A1-9343-873F-48F5-51716A42BC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FFCA84-96DE-4B49-4DF4-E45EBF0F4967}"/>
              </a:ext>
            </a:extLst>
          </p:cNvPr>
          <p:cNvSpPr>
            <a:spLocks noGrp="1"/>
          </p:cNvSpPr>
          <p:nvPr>
            <p:ph type="sldNum" sz="quarter" idx="12"/>
          </p:nvPr>
        </p:nvSpPr>
        <p:spPr/>
        <p:txBody>
          <a:bodyPr/>
          <a:lstStyle/>
          <a:p>
            <a:fld id="{70E5813E-F67B-2C47-9F81-131206516B18}" type="slidenum">
              <a:rPr lang="nl-NL" smtClean="0"/>
              <a:t>‹nr.›</a:t>
            </a:fld>
            <a:endParaRPr lang="nl-NL"/>
          </a:p>
        </p:txBody>
      </p:sp>
    </p:spTree>
    <p:extLst>
      <p:ext uri="{BB962C8B-B14F-4D97-AF65-F5344CB8AC3E}">
        <p14:creationId xmlns:p14="http://schemas.microsoft.com/office/powerpoint/2010/main" val="307281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02D75-E86A-9F78-1E71-46626857C0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F7481D8-C7ED-898E-2892-F46152291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7032F4F-A889-B2C1-770D-6EFAACCE3C84}"/>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27C1FF72-3E13-A417-BEDE-3B51B5FF03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657B4D-9052-FADD-8977-68FE84E6B49E}"/>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253446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54D65-EA1F-69F9-3162-19D61CC366A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D25FCEE-FA6B-C715-D635-1CCFAD1F01D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E618587-F765-1EAE-6A07-6A7E80CC691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49A2517-5E57-9B75-04DD-FBC4205FB09A}"/>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6" name="Tijdelijke aanduiding voor voettekst 5">
            <a:extLst>
              <a:ext uri="{FF2B5EF4-FFF2-40B4-BE49-F238E27FC236}">
                <a16:creationId xmlns:a16="http://schemas.microsoft.com/office/drawing/2014/main" id="{8256C11B-3E83-04C5-C210-10CACF559C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7C621E-405C-4A92-2562-EAAFFD45101D}"/>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256591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05346-3C2C-E6B8-4210-6D31D1A7891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A4DCA40-F864-D46B-FC3A-41F57A3E6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A1E2EA0-2DB0-3E27-16FA-8EEA6629245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EF0877A-41F0-F4C7-B571-6BD3DEF16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8D376D0-E403-81A1-F030-E0BBD44ACCA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1326EF-E208-70FB-1ACC-8603EE1AC886}"/>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8" name="Tijdelijke aanduiding voor voettekst 7">
            <a:extLst>
              <a:ext uri="{FF2B5EF4-FFF2-40B4-BE49-F238E27FC236}">
                <a16:creationId xmlns:a16="http://schemas.microsoft.com/office/drawing/2014/main" id="{C5326EB8-9233-F953-D725-2B5642C2344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C5AFBAE-0500-11E9-0859-257B725B825F}"/>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262614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3AE90-237C-79DE-DE82-C996DEF051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6661AFC-B705-3595-9A4F-68703E6BABCF}"/>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4" name="Tijdelijke aanduiding voor voettekst 3">
            <a:extLst>
              <a:ext uri="{FF2B5EF4-FFF2-40B4-BE49-F238E27FC236}">
                <a16:creationId xmlns:a16="http://schemas.microsoft.com/office/drawing/2014/main" id="{FA19848C-54AB-6636-FC9E-65362FFD17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722F9BC-5021-399F-C89C-8F0F3A56D755}"/>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392512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1234D74-D781-B943-34AE-1644BDA3871F}"/>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3" name="Tijdelijke aanduiding voor voettekst 2">
            <a:extLst>
              <a:ext uri="{FF2B5EF4-FFF2-40B4-BE49-F238E27FC236}">
                <a16:creationId xmlns:a16="http://schemas.microsoft.com/office/drawing/2014/main" id="{4AFB8D92-DE96-FFA5-D386-4F68F8780DC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0E9B737-9D95-75BA-0910-2EDDDDCB2018}"/>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8012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DA314-A565-E47D-FC6D-EE8425C2FB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AC9ADE9-50A9-AC9A-B756-49A6B5AC5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3AF7104-01AF-1976-75C2-6C99067A7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6AA16A6-33FC-4CF2-CC75-C82CD26407D9}"/>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6" name="Tijdelijke aanduiding voor voettekst 5">
            <a:extLst>
              <a:ext uri="{FF2B5EF4-FFF2-40B4-BE49-F238E27FC236}">
                <a16:creationId xmlns:a16="http://schemas.microsoft.com/office/drawing/2014/main" id="{5D3D621C-685A-C73C-DBF8-79E204F46A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2EA53F3-DE37-AD60-1B8F-ACBCAC413DDE}"/>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419165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E9321-BB28-2060-D1DE-E43BD137CE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8F7A6AB-0014-197C-C2CC-1E68D32F2B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2C5D6CE-4199-89F3-D25A-31D5AE17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82090C0-E3D5-5BDC-D3C4-93E538D4F51E}"/>
              </a:ext>
            </a:extLst>
          </p:cNvPr>
          <p:cNvSpPr>
            <a:spLocks noGrp="1"/>
          </p:cNvSpPr>
          <p:nvPr>
            <p:ph type="dt" sz="half" idx="10"/>
          </p:nvPr>
        </p:nvSpPr>
        <p:spPr/>
        <p:txBody>
          <a:bodyPr/>
          <a:lstStyle/>
          <a:p>
            <a:fld id="{C924DE45-843C-D04F-A623-A137E32E9B9E}" type="datetimeFigureOut">
              <a:rPr lang="nl-NL" smtClean="0"/>
              <a:t>5-6-2026</a:t>
            </a:fld>
            <a:endParaRPr lang="nl-NL"/>
          </a:p>
        </p:txBody>
      </p:sp>
      <p:sp>
        <p:nvSpPr>
          <p:cNvPr id="6" name="Tijdelijke aanduiding voor voettekst 5">
            <a:extLst>
              <a:ext uri="{FF2B5EF4-FFF2-40B4-BE49-F238E27FC236}">
                <a16:creationId xmlns:a16="http://schemas.microsoft.com/office/drawing/2014/main" id="{5E71CB95-6BD0-8DE0-7176-F3D0275348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AE46627-3787-C98E-D046-C0E99EF6CF61}"/>
              </a:ext>
            </a:extLst>
          </p:cNvPr>
          <p:cNvSpPr>
            <a:spLocks noGrp="1"/>
          </p:cNvSpPr>
          <p:nvPr>
            <p:ph type="sldNum" sz="quarter" idx="12"/>
          </p:nvPr>
        </p:nvSpPr>
        <p:spPr/>
        <p:txBody>
          <a:bodyPr/>
          <a:lstStyle/>
          <a:p>
            <a:fld id="{35509EB3-BFA9-104D-9862-02EB1181B9F0}" type="slidenum">
              <a:rPr lang="nl-NL" smtClean="0"/>
              <a:t>‹nr.›</a:t>
            </a:fld>
            <a:endParaRPr lang="nl-NL"/>
          </a:p>
        </p:txBody>
      </p:sp>
    </p:spTree>
    <p:extLst>
      <p:ext uri="{BB962C8B-B14F-4D97-AF65-F5344CB8AC3E}">
        <p14:creationId xmlns:p14="http://schemas.microsoft.com/office/powerpoint/2010/main" val="210534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9E4173-3904-6633-A4CA-4F5E41FB26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7A72657-EFAD-CFDB-2911-833CF97430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DA612C-1E4D-D1F0-2704-DAF77F7B0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DE45-843C-D04F-A623-A137E32E9B9E}"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2D4D91A6-DD9F-A0CD-268C-BF40DF039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BBF1AAF-7E5C-6912-D93F-DB7C68ED0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09EB3-BFA9-104D-9862-02EB1181B9F0}" type="slidenum">
              <a:rPr lang="nl-NL" smtClean="0"/>
              <a:t>‹nr.›</a:t>
            </a:fld>
            <a:endParaRPr lang="nl-NL"/>
          </a:p>
        </p:txBody>
      </p:sp>
    </p:spTree>
    <p:extLst>
      <p:ext uri="{BB962C8B-B14F-4D97-AF65-F5344CB8AC3E}">
        <p14:creationId xmlns:p14="http://schemas.microsoft.com/office/powerpoint/2010/main" val="310361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A8F0B66-595E-9359-B3AB-11BE5D575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2915368-9520-8A8E-4520-2F78D95E4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7CD96-620F-E33D-8126-CC101EA7D4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B9740-C073-AF40-B83B-A631572959AD}" type="datetimeFigureOut">
              <a:rPr lang="nl-NL" smtClean="0"/>
              <a:t>5-6-2026</a:t>
            </a:fld>
            <a:endParaRPr lang="nl-NL"/>
          </a:p>
        </p:txBody>
      </p:sp>
      <p:sp>
        <p:nvSpPr>
          <p:cNvPr id="5" name="Tijdelijke aanduiding voor voettekst 4">
            <a:extLst>
              <a:ext uri="{FF2B5EF4-FFF2-40B4-BE49-F238E27FC236}">
                <a16:creationId xmlns:a16="http://schemas.microsoft.com/office/drawing/2014/main" id="{F82417E0-0592-43AE-8582-4847E4359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14BA458-86C9-F225-8D5F-7181F051B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5813E-F67B-2C47-9F81-131206516B18}" type="slidenum">
              <a:rPr lang="nl-NL" smtClean="0"/>
              <a:t>‹nr.›</a:t>
            </a:fld>
            <a:endParaRPr lang="nl-NL"/>
          </a:p>
        </p:txBody>
      </p:sp>
    </p:spTree>
    <p:extLst>
      <p:ext uri="{BB962C8B-B14F-4D97-AF65-F5344CB8AC3E}">
        <p14:creationId xmlns:p14="http://schemas.microsoft.com/office/powerpoint/2010/main" val="332496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5.png"/><Relationship Id="rId12"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1.png"/><Relationship Id="rId5" Type="http://schemas.openxmlformats.org/officeDocument/2006/relationships/image" Target="../media/image43.png"/><Relationship Id="rId15" Type="http://schemas.openxmlformats.org/officeDocument/2006/relationships/image" Target="../media/image48.png"/><Relationship Id="rId10" Type="http://schemas.openxmlformats.org/officeDocument/2006/relationships/image" Target="../media/image10.png"/><Relationship Id="rId4" Type="http://schemas.openxmlformats.org/officeDocument/2006/relationships/image" Target="../media/image33.png"/><Relationship Id="rId9" Type="http://schemas.openxmlformats.org/officeDocument/2006/relationships/image" Target="../media/image6.pn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1A91AC1C-1A6C-45DA-2C9E-3F11C682FC93}"/>
              </a:ext>
            </a:extLst>
          </p:cNvPr>
          <p:cNvSpPr>
            <a:spLocks noGrp="1"/>
          </p:cNvSpPr>
          <p:nvPr>
            <p:ph type="subTitle" idx="1"/>
          </p:nvPr>
        </p:nvSpPr>
        <p:spPr>
          <a:xfrm>
            <a:off x="1437503" y="6345238"/>
            <a:ext cx="9144000" cy="426265"/>
          </a:xfrm>
        </p:spPr>
        <p:txBody>
          <a:bodyPr/>
          <a:lstStyle/>
          <a:p>
            <a:r>
              <a:rPr lang="nl-NL" b="1" spc="-150" dirty="0">
                <a:solidFill>
                  <a:srgbClr val="70208C"/>
                </a:solidFill>
                <a:latin typeface="Verdana" panose="020B0604030504040204" pitchFamily="34" charset="0"/>
                <a:ea typeface="Verdana" panose="020B0604030504040204" pitchFamily="34" charset="0"/>
                <a:cs typeface="Verdana" panose="020B0604030504040204" pitchFamily="34" charset="0"/>
              </a:rPr>
              <a:t>Jeroen de Vries</a:t>
            </a:r>
          </a:p>
        </p:txBody>
      </p:sp>
    </p:spTree>
    <p:extLst>
      <p:ext uri="{BB962C8B-B14F-4D97-AF65-F5344CB8AC3E}">
        <p14:creationId xmlns:p14="http://schemas.microsoft.com/office/powerpoint/2010/main" val="283496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EA1A3B4-6FF5-EB3D-4BFD-C0A1BEC2518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1385455">
            <a:off x="3039778" y="828056"/>
            <a:ext cx="6499081" cy="4818559"/>
          </a:xfrm>
          <a:prstGeom prst="roundRect">
            <a:avLst>
              <a:gd name="adj" fmla="val 7052"/>
            </a:avLst>
          </a:prstGeom>
        </p:spPr>
      </p:pic>
      <p:sp>
        <p:nvSpPr>
          <p:cNvPr id="6" name="Tijdelijke aanduiding voor inhoud 2">
            <a:extLst>
              <a:ext uri="{FF2B5EF4-FFF2-40B4-BE49-F238E27FC236}">
                <a16:creationId xmlns:a16="http://schemas.microsoft.com/office/drawing/2014/main" id="{D8C2B76D-1E8F-8218-B3B8-8C2136923324}"/>
              </a:ext>
            </a:extLst>
          </p:cNvPr>
          <p:cNvSpPr>
            <a:spLocks noGrp="1"/>
          </p:cNvSpPr>
          <p:nvPr>
            <p:ph idx="1"/>
          </p:nvPr>
        </p:nvSpPr>
        <p:spPr>
          <a:xfrm>
            <a:off x="719666" y="2183467"/>
            <a:ext cx="2191685" cy="3198871"/>
          </a:xfrm>
        </p:spPr>
        <p:txBody>
          <a:bodyPr>
            <a:normAutofit/>
          </a:bodyPr>
          <a:lstStyle/>
          <a:p>
            <a:pPr marL="0" indent="0">
              <a:buNone/>
            </a:pPr>
            <a:r>
              <a:rPr lang="nl-NL" sz="16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Naam:</a:t>
            </a:r>
          </a:p>
          <a:p>
            <a:pPr marL="0" indent="0">
              <a:buNone/>
            </a:pPr>
            <a:endPar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Leeftijd:</a:t>
            </a:r>
          </a:p>
          <a:p>
            <a:pPr marL="0" indent="0">
              <a:buNone/>
            </a:pPr>
            <a:endPar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Sport:</a:t>
            </a:r>
          </a:p>
        </p:txBody>
      </p:sp>
      <p:pic>
        <p:nvPicPr>
          <p:cNvPr id="8" name="Afbeelding 7">
            <a:extLst>
              <a:ext uri="{FF2B5EF4-FFF2-40B4-BE49-F238E27FC236}">
                <a16:creationId xmlns:a16="http://schemas.microsoft.com/office/drawing/2014/main" id="{7CC8FD04-CA66-8CBA-F256-D47BFE379B0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49223" y="630078"/>
            <a:ext cx="440095" cy="524933"/>
          </a:xfrm>
          <a:prstGeom prst="rect">
            <a:avLst/>
          </a:prstGeom>
        </p:spPr>
      </p:pic>
    </p:spTree>
    <p:extLst>
      <p:ext uri="{BB962C8B-B14F-4D97-AF65-F5344CB8AC3E}">
        <p14:creationId xmlns:p14="http://schemas.microsoft.com/office/powerpoint/2010/main" val="28971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B6D423-FA3D-82AD-CB91-99572439AC1B}"/>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F7B27293-18CE-61EE-BC2F-108C704D70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849" y="2181483"/>
            <a:ext cx="1875343" cy="1550374"/>
          </a:xfrm>
          <a:prstGeom prst="rect">
            <a:avLst/>
          </a:prstGeom>
        </p:spPr>
      </p:pic>
      <p:pic>
        <p:nvPicPr>
          <p:cNvPr id="10" name="Afbeelding 9">
            <a:extLst>
              <a:ext uri="{FF2B5EF4-FFF2-40B4-BE49-F238E27FC236}">
                <a16:creationId xmlns:a16="http://schemas.microsoft.com/office/drawing/2014/main" id="{BC6D7EB1-98C0-BCD5-8835-754C71BA82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9239" y="3947436"/>
            <a:ext cx="2245736" cy="1550374"/>
          </a:xfrm>
          <a:prstGeom prst="rect">
            <a:avLst/>
          </a:prstGeom>
        </p:spPr>
      </p:pic>
      <p:pic>
        <p:nvPicPr>
          <p:cNvPr id="12" name="Afbeelding 11">
            <a:extLst>
              <a:ext uri="{FF2B5EF4-FFF2-40B4-BE49-F238E27FC236}">
                <a16:creationId xmlns:a16="http://schemas.microsoft.com/office/drawing/2014/main" id="{BCC34942-F1DA-B0B0-391E-D066CB399E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91870" y="2075041"/>
            <a:ext cx="2020336" cy="1680633"/>
          </a:xfrm>
          <a:prstGeom prst="rect">
            <a:avLst/>
          </a:prstGeom>
        </p:spPr>
      </p:pic>
      <p:pic>
        <p:nvPicPr>
          <p:cNvPr id="14" name="Afbeelding 13">
            <a:extLst>
              <a:ext uri="{FF2B5EF4-FFF2-40B4-BE49-F238E27FC236}">
                <a16:creationId xmlns:a16="http://schemas.microsoft.com/office/drawing/2014/main" id="{2BD8FE54-41A1-ECF1-65DA-03796E3ECC5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93338" y="2363098"/>
            <a:ext cx="1944838" cy="1104521"/>
          </a:xfrm>
          <a:prstGeom prst="rect">
            <a:avLst/>
          </a:prstGeom>
        </p:spPr>
      </p:pic>
      <p:pic>
        <p:nvPicPr>
          <p:cNvPr id="16" name="Afbeelding 15">
            <a:extLst>
              <a:ext uri="{FF2B5EF4-FFF2-40B4-BE49-F238E27FC236}">
                <a16:creationId xmlns:a16="http://schemas.microsoft.com/office/drawing/2014/main" id="{8339A6A3-4CD8-F869-BE28-63D24648E0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58281" y="3895087"/>
            <a:ext cx="1890803" cy="1981532"/>
          </a:xfrm>
          <a:prstGeom prst="rect">
            <a:avLst/>
          </a:prstGeom>
        </p:spPr>
      </p:pic>
      <p:pic>
        <p:nvPicPr>
          <p:cNvPr id="18" name="Afbeelding 17">
            <a:extLst>
              <a:ext uri="{FF2B5EF4-FFF2-40B4-BE49-F238E27FC236}">
                <a16:creationId xmlns:a16="http://schemas.microsoft.com/office/drawing/2014/main" id="{C23A0319-AF9A-D5BD-E1F8-B3415625772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97930" y="1009084"/>
            <a:ext cx="2245737" cy="654098"/>
          </a:xfrm>
          <a:prstGeom prst="rect">
            <a:avLst/>
          </a:prstGeom>
        </p:spPr>
      </p:pic>
      <p:pic>
        <p:nvPicPr>
          <p:cNvPr id="20" name="Afbeelding 19">
            <a:extLst>
              <a:ext uri="{FF2B5EF4-FFF2-40B4-BE49-F238E27FC236}">
                <a16:creationId xmlns:a16="http://schemas.microsoft.com/office/drawing/2014/main" id="{F98C37F0-4859-35D5-C453-67A4D795747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92390" y="4034832"/>
            <a:ext cx="2007219" cy="1467802"/>
          </a:xfrm>
          <a:prstGeom prst="rect">
            <a:avLst/>
          </a:prstGeom>
        </p:spPr>
      </p:pic>
      <p:pic>
        <p:nvPicPr>
          <p:cNvPr id="22" name="Afbeelding 21">
            <a:extLst>
              <a:ext uri="{FF2B5EF4-FFF2-40B4-BE49-F238E27FC236}">
                <a16:creationId xmlns:a16="http://schemas.microsoft.com/office/drawing/2014/main" id="{B2ABEED6-C953-2C49-DFA0-C0497BE3410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92153" y="2363098"/>
            <a:ext cx="2091617" cy="1093512"/>
          </a:xfrm>
          <a:prstGeom prst="rect">
            <a:avLst/>
          </a:prstGeom>
        </p:spPr>
      </p:pic>
      <p:pic>
        <p:nvPicPr>
          <p:cNvPr id="24" name="Afbeelding 23">
            <a:extLst>
              <a:ext uri="{FF2B5EF4-FFF2-40B4-BE49-F238E27FC236}">
                <a16:creationId xmlns:a16="http://schemas.microsoft.com/office/drawing/2014/main" id="{07FFD603-65D8-CF90-8E70-CAD4F288131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789963" y="2175325"/>
            <a:ext cx="1097182" cy="1438446"/>
          </a:xfrm>
          <a:prstGeom prst="rect">
            <a:avLst/>
          </a:prstGeom>
        </p:spPr>
      </p:pic>
      <p:pic>
        <p:nvPicPr>
          <p:cNvPr id="26" name="Afbeelding 25">
            <a:extLst>
              <a:ext uri="{FF2B5EF4-FFF2-40B4-BE49-F238E27FC236}">
                <a16:creationId xmlns:a16="http://schemas.microsoft.com/office/drawing/2014/main" id="{4C43F93B-278C-AEBC-83D2-972BC2C0C70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539133" y="3812827"/>
            <a:ext cx="1952177" cy="1911812"/>
          </a:xfrm>
          <a:prstGeom prst="rect">
            <a:avLst/>
          </a:prstGeom>
        </p:spPr>
      </p:pic>
      <p:pic>
        <p:nvPicPr>
          <p:cNvPr id="28" name="Afbeelding 27">
            <a:extLst>
              <a:ext uri="{FF2B5EF4-FFF2-40B4-BE49-F238E27FC236}">
                <a16:creationId xmlns:a16="http://schemas.microsoft.com/office/drawing/2014/main" id="{0DA037CB-11BA-0AC9-04B8-0939D29230C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666100" y="3983155"/>
            <a:ext cx="1416429" cy="1805396"/>
          </a:xfrm>
          <a:prstGeom prst="rect">
            <a:avLst/>
          </a:prstGeom>
        </p:spPr>
      </p:pic>
      <p:pic>
        <p:nvPicPr>
          <p:cNvPr id="30" name="Afbeelding 29">
            <a:extLst>
              <a:ext uri="{FF2B5EF4-FFF2-40B4-BE49-F238E27FC236}">
                <a16:creationId xmlns:a16="http://schemas.microsoft.com/office/drawing/2014/main" id="{934A17BE-0A6F-D29C-87CF-3B0161B9054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160747" y="745261"/>
            <a:ext cx="1513867" cy="1113543"/>
          </a:xfrm>
          <a:prstGeom prst="rect">
            <a:avLst/>
          </a:prstGeom>
        </p:spPr>
      </p:pic>
      <p:pic>
        <p:nvPicPr>
          <p:cNvPr id="34" name="Afbeelding 33">
            <a:extLst>
              <a:ext uri="{FF2B5EF4-FFF2-40B4-BE49-F238E27FC236}">
                <a16:creationId xmlns:a16="http://schemas.microsoft.com/office/drawing/2014/main" id="{51B5DAA0-07D4-D2D9-6F05-CCB45963461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299501" y="687334"/>
            <a:ext cx="1085927" cy="1229398"/>
          </a:xfrm>
          <a:prstGeom prst="rect">
            <a:avLst/>
          </a:prstGeom>
        </p:spPr>
      </p:pic>
      <p:sp>
        <p:nvSpPr>
          <p:cNvPr id="35" name="Tijdelijke aanduiding voor inhoud 2">
            <a:extLst>
              <a:ext uri="{FF2B5EF4-FFF2-40B4-BE49-F238E27FC236}">
                <a16:creationId xmlns:a16="http://schemas.microsoft.com/office/drawing/2014/main" id="{25526556-B268-0075-A2D7-8233D2034E6C}"/>
              </a:ext>
            </a:extLst>
          </p:cNvPr>
          <p:cNvSpPr>
            <a:spLocks noGrp="1"/>
          </p:cNvSpPr>
          <p:nvPr>
            <p:ph idx="1"/>
          </p:nvPr>
        </p:nvSpPr>
        <p:spPr>
          <a:xfrm>
            <a:off x="849568" y="837567"/>
            <a:ext cx="3485088" cy="1113542"/>
          </a:xfrm>
        </p:spPr>
        <p:txBody>
          <a:bodyPr>
            <a:normAutofit/>
          </a:bodyPr>
          <a:lstStyle/>
          <a:p>
            <a:pPr marL="0" indent="0">
              <a:buNone/>
            </a:pPr>
            <a:r>
              <a:rPr lang="nl-NL" sz="2000" dirty="0">
                <a:solidFill>
                  <a:srgbClr val="70208C"/>
                </a:solidFill>
                <a:effectLst/>
                <a:latin typeface="Verdana" panose="020B0604030504040204" pitchFamily="34" charset="0"/>
                <a:ea typeface="Verdana" panose="020B0604030504040204" pitchFamily="34" charset="0"/>
                <a:cs typeface="Verdana" panose="020B0604030504040204" pitchFamily="34" charset="0"/>
              </a:rPr>
              <a:t>Vind hier alle losse iconen en creëer je eigen pagina's! </a:t>
            </a:r>
            <a:endParaRPr lang="nl-NL" sz="2000" dirty="0">
              <a:solidFill>
                <a:srgbClr val="70208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400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390F2-F945-467A-09CD-68A21DA82E4A}"/>
              </a:ext>
            </a:extLst>
          </p:cNvPr>
          <p:cNvSpPr>
            <a:spLocks noGrp="1"/>
          </p:cNvSpPr>
          <p:nvPr>
            <p:ph type="ctrTitle"/>
          </p:nvPr>
        </p:nvSpPr>
        <p:spPr>
          <a:xfrm>
            <a:off x="1671482" y="1067250"/>
            <a:ext cx="9144000" cy="590823"/>
          </a:xfrm>
        </p:spPr>
        <p:txBody>
          <a:bodyPr>
            <a:noAutofit/>
          </a:bodyPr>
          <a:lstStyle/>
          <a:p>
            <a:r>
              <a:rPr lang="nl-NL" sz="6600" b="1" spc="-300" dirty="0">
                <a:solidFill>
                  <a:srgbClr val="70208C"/>
                </a:solidFill>
                <a:latin typeface="Arial Black" panose="020B0604020202020204" pitchFamily="34" charset="0"/>
                <a:cs typeface="Arial Black" panose="020B0604020202020204" pitchFamily="34" charset="0"/>
              </a:rPr>
              <a:t>Inhoudsopgave</a:t>
            </a:r>
          </a:p>
        </p:txBody>
      </p:sp>
      <p:sp>
        <p:nvSpPr>
          <p:cNvPr id="5" name="Titel 1">
            <a:extLst>
              <a:ext uri="{FF2B5EF4-FFF2-40B4-BE49-F238E27FC236}">
                <a16:creationId xmlns:a16="http://schemas.microsoft.com/office/drawing/2014/main" id="{8CF2D997-4932-18BF-C803-C08AB479698C}"/>
              </a:ext>
            </a:extLst>
          </p:cNvPr>
          <p:cNvSpPr txBox="1">
            <a:spLocks/>
          </p:cNvSpPr>
          <p:nvPr/>
        </p:nvSpPr>
        <p:spPr>
          <a:xfrm>
            <a:off x="2531823" y="2320666"/>
            <a:ext cx="7128353" cy="345790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42950" indent="-742950">
              <a:buAutoNum type="arabicPeriod"/>
            </a:pPr>
            <a:r>
              <a:rPr lang="nl-NL" sz="4000" b="1" spc="-150" dirty="0">
                <a:solidFill>
                  <a:srgbClr val="70208C"/>
                </a:solidFill>
                <a:latin typeface="Verdana" panose="020B0604030504040204" pitchFamily="34" charset="0"/>
                <a:ea typeface="Verdana" panose="020B0604030504040204" pitchFamily="34" charset="0"/>
                <a:cs typeface="Verdana" panose="020B0604030504040204" pitchFamily="34" charset="0"/>
              </a:rPr>
              <a:t>Titel pagina</a:t>
            </a:r>
          </a:p>
          <a:p>
            <a:pPr marL="742950" indent="-742950">
              <a:buAutoNum type="arabicPeriod"/>
            </a:pPr>
            <a:r>
              <a:rPr lang="nl-NL" sz="4000" b="1" spc="-150" dirty="0">
                <a:solidFill>
                  <a:srgbClr val="70208C"/>
                </a:solidFill>
                <a:latin typeface="Verdana" panose="020B0604030504040204" pitchFamily="34" charset="0"/>
                <a:ea typeface="Verdana" panose="020B0604030504040204" pitchFamily="34" charset="0"/>
                <a:cs typeface="Verdana" panose="020B0604030504040204" pitchFamily="34" charset="0"/>
              </a:rPr>
              <a:t>Titel pagina</a:t>
            </a:r>
          </a:p>
          <a:p>
            <a:pPr marL="742950" indent="-742950">
              <a:buAutoNum type="arabicPeriod"/>
            </a:pPr>
            <a:r>
              <a:rPr lang="nl-NL" sz="4000" b="1" spc="-150" dirty="0">
                <a:solidFill>
                  <a:srgbClr val="70208C"/>
                </a:solidFill>
                <a:latin typeface="Verdana" panose="020B0604030504040204" pitchFamily="34" charset="0"/>
                <a:ea typeface="Verdana" panose="020B0604030504040204" pitchFamily="34" charset="0"/>
                <a:cs typeface="Verdana" panose="020B0604030504040204" pitchFamily="34" charset="0"/>
              </a:rPr>
              <a:t>Titel pagina</a:t>
            </a:r>
          </a:p>
          <a:p>
            <a:pPr marL="742950" indent="-742950">
              <a:buAutoNum type="arabicPeriod"/>
            </a:pPr>
            <a:r>
              <a:rPr lang="nl-NL" sz="4000" b="1" spc="-150" dirty="0">
                <a:solidFill>
                  <a:srgbClr val="70208C"/>
                </a:solidFill>
                <a:latin typeface="Verdana" panose="020B0604030504040204" pitchFamily="34" charset="0"/>
                <a:ea typeface="Verdana" panose="020B0604030504040204" pitchFamily="34" charset="0"/>
                <a:cs typeface="Verdana" panose="020B0604030504040204" pitchFamily="34" charset="0"/>
              </a:rPr>
              <a:t>Titel pagina</a:t>
            </a:r>
          </a:p>
          <a:p>
            <a:pPr marL="742950" indent="-742950">
              <a:buAutoNum type="arabicPeriod"/>
            </a:pPr>
            <a:r>
              <a:rPr lang="nl-NL" sz="4000" b="1" spc="-150" dirty="0">
                <a:solidFill>
                  <a:srgbClr val="70208C"/>
                </a:solidFill>
                <a:latin typeface="Verdana" panose="020B0604030504040204" pitchFamily="34" charset="0"/>
                <a:ea typeface="Verdana" panose="020B0604030504040204" pitchFamily="34" charset="0"/>
                <a:cs typeface="Verdana" panose="020B0604030504040204" pitchFamily="34" charset="0"/>
              </a:rPr>
              <a:t>Titel pagina</a:t>
            </a:r>
          </a:p>
          <a:p>
            <a:pPr marL="742950" indent="-742950">
              <a:buAutoNum type="arabicPeriod"/>
            </a:pPr>
            <a:endParaRPr lang="nl-NL" sz="4000" b="1" spc="-150" dirty="0">
              <a:solidFill>
                <a:srgbClr val="70208C"/>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Afbeelding 12">
            <a:extLst>
              <a:ext uri="{FF2B5EF4-FFF2-40B4-BE49-F238E27FC236}">
                <a16:creationId xmlns:a16="http://schemas.microsoft.com/office/drawing/2014/main" id="{61C6300F-A88E-16DB-D375-417B610EB9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15828">
            <a:off x="8829070" y="1884162"/>
            <a:ext cx="3203407" cy="2375075"/>
          </a:xfrm>
          <a:prstGeom prst="roundRect">
            <a:avLst>
              <a:gd name="adj" fmla="val 7052"/>
            </a:avLst>
          </a:prstGeom>
        </p:spPr>
      </p:pic>
      <p:pic>
        <p:nvPicPr>
          <p:cNvPr id="14" name="Afbeelding 13">
            <a:extLst>
              <a:ext uri="{FF2B5EF4-FFF2-40B4-BE49-F238E27FC236}">
                <a16:creationId xmlns:a16="http://schemas.microsoft.com/office/drawing/2014/main" id="{EE7CD44D-BEA3-A003-BC91-44D3BBE134A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rot="21258679">
            <a:off x="145756" y="2862079"/>
            <a:ext cx="3203407" cy="2375075"/>
          </a:xfrm>
          <a:prstGeom prst="roundRect">
            <a:avLst>
              <a:gd name="adj" fmla="val 7052"/>
            </a:avLst>
          </a:prstGeom>
        </p:spPr>
      </p:pic>
      <p:pic>
        <p:nvPicPr>
          <p:cNvPr id="3" name="Afbeelding 2">
            <a:extLst>
              <a:ext uri="{FF2B5EF4-FFF2-40B4-BE49-F238E27FC236}">
                <a16:creationId xmlns:a16="http://schemas.microsoft.com/office/drawing/2014/main" id="{CF52FE7D-C37C-5BCA-77FE-383B7689451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1064" y="371895"/>
            <a:ext cx="1890803" cy="1981532"/>
          </a:xfrm>
          <a:prstGeom prst="rect">
            <a:avLst/>
          </a:prstGeom>
        </p:spPr>
      </p:pic>
      <p:pic>
        <p:nvPicPr>
          <p:cNvPr id="6" name="Afbeelding 5">
            <a:extLst>
              <a:ext uri="{FF2B5EF4-FFF2-40B4-BE49-F238E27FC236}">
                <a16:creationId xmlns:a16="http://schemas.microsoft.com/office/drawing/2014/main" id="{115A5C15-9FCA-252F-F196-19EB776D2B5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590676">
            <a:off x="9146521" y="5131157"/>
            <a:ext cx="2007219" cy="1467802"/>
          </a:xfrm>
          <a:prstGeom prst="rect">
            <a:avLst/>
          </a:prstGeom>
        </p:spPr>
      </p:pic>
    </p:spTree>
    <p:extLst>
      <p:ext uri="{BB962C8B-B14F-4D97-AF65-F5344CB8AC3E}">
        <p14:creationId xmlns:p14="http://schemas.microsoft.com/office/powerpoint/2010/main" val="382954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73D0A86-4DE7-EC20-0E7A-C9AAD7CDD0D1}"/>
              </a:ext>
            </a:extLst>
          </p:cNvPr>
          <p:cNvSpPr txBox="1">
            <a:spLocks/>
          </p:cNvSpPr>
          <p:nvPr/>
        </p:nvSpPr>
        <p:spPr>
          <a:xfrm rot="21393377">
            <a:off x="967359" y="2846383"/>
            <a:ext cx="9144000" cy="590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6000" b="1" spc="-300" dirty="0">
                <a:solidFill>
                  <a:srgbClr val="70208C"/>
                </a:solidFill>
                <a:latin typeface="Brown LL TT Black" panose="020B0504010101010104" pitchFamily="34" charset="77"/>
                <a:cs typeface="Brown LL TT Black" panose="020B0504010101010104" pitchFamily="34" charset="77"/>
              </a:rPr>
              <a:t>Titel pagina</a:t>
            </a:r>
          </a:p>
        </p:txBody>
      </p:sp>
      <p:pic>
        <p:nvPicPr>
          <p:cNvPr id="14" name="Afbeelding 13">
            <a:extLst>
              <a:ext uri="{FF2B5EF4-FFF2-40B4-BE49-F238E27FC236}">
                <a16:creationId xmlns:a16="http://schemas.microsoft.com/office/drawing/2014/main" id="{F4D60F5B-E274-92DC-CFED-AEC670382E8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04800" y="250071"/>
            <a:ext cx="11582400" cy="5954176"/>
          </a:xfrm>
          <a:prstGeom prst="roundRect">
            <a:avLst>
              <a:gd name="adj" fmla="val 2804"/>
            </a:avLst>
          </a:prstGeom>
        </p:spPr>
      </p:pic>
      <p:sp>
        <p:nvSpPr>
          <p:cNvPr id="15" name="Titel 1">
            <a:extLst>
              <a:ext uri="{FF2B5EF4-FFF2-40B4-BE49-F238E27FC236}">
                <a16:creationId xmlns:a16="http://schemas.microsoft.com/office/drawing/2014/main" id="{8E634997-6A73-A922-4559-B53F820C04DD}"/>
              </a:ext>
            </a:extLst>
          </p:cNvPr>
          <p:cNvSpPr txBox="1">
            <a:spLocks/>
          </p:cNvSpPr>
          <p:nvPr/>
        </p:nvSpPr>
        <p:spPr>
          <a:xfrm>
            <a:off x="3453644" y="2679988"/>
            <a:ext cx="5284710" cy="59082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6600" b="1" spc="-300" dirty="0">
                <a:solidFill>
                  <a:schemeClr val="bg1"/>
                </a:solidFill>
                <a:latin typeface="Arial Black" panose="020B0604020202020204" pitchFamily="34" charset="0"/>
                <a:cs typeface="Arial Black" panose="020B0604020202020204" pitchFamily="34" charset="0"/>
              </a:rPr>
              <a:t>Titel pagina</a:t>
            </a:r>
          </a:p>
        </p:txBody>
      </p:sp>
    </p:spTree>
    <p:extLst>
      <p:ext uri="{BB962C8B-B14F-4D97-AF65-F5344CB8AC3E}">
        <p14:creationId xmlns:p14="http://schemas.microsoft.com/office/powerpoint/2010/main" val="54590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73D0A86-4DE7-EC20-0E7A-C9AAD7CDD0D1}"/>
              </a:ext>
            </a:extLst>
          </p:cNvPr>
          <p:cNvSpPr txBox="1">
            <a:spLocks/>
          </p:cNvSpPr>
          <p:nvPr/>
        </p:nvSpPr>
        <p:spPr>
          <a:xfrm rot="21393377">
            <a:off x="967359" y="2846383"/>
            <a:ext cx="9144000" cy="590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6000" b="1" spc="-300" dirty="0">
                <a:solidFill>
                  <a:srgbClr val="70208C"/>
                </a:solidFill>
                <a:latin typeface="Brown LL TT Black" panose="020B0504010101010104" pitchFamily="34" charset="77"/>
                <a:cs typeface="Brown LL TT Black" panose="020B0504010101010104" pitchFamily="34" charset="77"/>
              </a:rPr>
              <a:t>Titel pagina</a:t>
            </a:r>
          </a:p>
        </p:txBody>
      </p:sp>
      <p:pic>
        <p:nvPicPr>
          <p:cNvPr id="14" name="Afbeelding 13">
            <a:extLst>
              <a:ext uri="{FF2B5EF4-FFF2-40B4-BE49-F238E27FC236}">
                <a16:creationId xmlns:a16="http://schemas.microsoft.com/office/drawing/2014/main" id="{F4D60F5B-E274-92DC-CFED-AEC670382E8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04800" y="250071"/>
            <a:ext cx="11582400" cy="5954176"/>
          </a:xfrm>
          <a:prstGeom prst="roundRect">
            <a:avLst>
              <a:gd name="adj" fmla="val 2804"/>
            </a:avLst>
          </a:prstGeom>
        </p:spPr>
      </p:pic>
      <p:sp>
        <p:nvSpPr>
          <p:cNvPr id="15" name="Titel 1">
            <a:extLst>
              <a:ext uri="{FF2B5EF4-FFF2-40B4-BE49-F238E27FC236}">
                <a16:creationId xmlns:a16="http://schemas.microsoft.com/office/drawing/2014/main" id="{8E634997-6A73-A922-4559-B53F820C04DD}"/>
              </a:ext>
            </a:extLst>
          </p:cNvPr>
          <p:cNvSpPr txBox="1">
            <a:spLocks/>
          </p:cNvSpPr>
          <p:nvPr/>
        </p:nvSpPr>
        <p:spPr>
          <a:xfrm>
            <a:off x="3453645" y="2962293"/>
            <a:ext cx="5284710" cy="59082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6600" b="1" spc="-300" dirty="0">
                <a:solidFill>
                  <a:schemeClr val="bg1"/>
                </a:solidFill>
                <a:latin typeface="Arial Black" panose="020B0604020202020204" pitchFamily="34" charset="0"/>
                <a:cs typeface="Arial Black" panose="020B0604020202020204" pitchFamily="34" charset="0"/>
              </a:rPr>
              <a:t>Titel pagina</a:t>
            </a:r>
          </a:p>
        </p:txBody>
      </p:sp>
    </p:spTree>
    <p:extLst>
      <p:ext uri="{BB962C8B-B14F-4D97-AF65-F5344CB8AC3E}">
        <p14:creationId xmlns:p14="http://schemas.microsoft.com/office/powerpoint/2010/main" val="376855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C7FCCE59-E5A7-F7BE-D2CF-4B2B92CE3451}"/>
              </a:ext>
            </a:extLst>
          </p:cNvPr>
          <p:cNvSpPr>
            <a:spLocks noGrp="1"/>
          </p:cNvSpPr>
          <p:nvPr>
            <p:ph idx="1"/>
          </p:nvPr>
        </p:nvSpPr>
        <p:spPr>
          <a:xfrm>
            <a:off x="838200" y="1929467"/>
            <a:ext cx="4925037" cy="3198871"/>
          </a:xfrm>
        </p:spPr>
        <p:txBody>
          <a:bodyPr>
            <a:normAutofit/>
          </a:bodyPr>
          <a:lstStyle/>
          <a:p>
            <a:r>
              <a:rPr lang="nl-NL" sz="2000" dirty="0">
                <a:solidFill>
                  <a:srgbClr val="70208C"/>
                </a:solidFill>
                <a:effectLst/>
                <a:latin typeface="Verdana" panose="020B0604030504040204" pitchFamily="34" charset="0"/>
                <a:ea typeface="Verdana" panose="020B0604030504040204" pitchFamily="34" charset="0"/>
                <a:cs typeface="Verdana" panose="020B0604030504040204" pitchFamily="34" charset="0"/>
              </a:rPr>
              <a:t>Sport is er voor iedereen. Het maakt niet uit of je snel bent of juist nog veel moet leren. Er is altijd wel een sport die bij jou past. Misschien hou je van rennen, springen, dansen of juist van een teamsport, zoals voetbal of hockey. Het belangrijkste is dat je plezier hebt!</a:t>
            </a:r>
          </a:p>
          <a:p>
            <a:endParaRPr lang="nl-NL" sz="2000" dirty="0">
              <a:solidFill>
                <a:srgbClr val="70208C"/>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el 1">
            <a:extLst>
              <a:ext uri="{FF2B5EF4-FFF2-40B4-BE49-F238E27FC236}">
                <a16:creationId xmlns:a16="http://schemas.microsoft.com/office/drawing/2014/main" id="{D1C59FDA-CE9B-F898-821B-330BEB89E72C}"/>
              </a:ext>
            </a:extLst>
          </p:cNvPr>
          <p:cNvSpPr txBox="1">
            <a:spLocks/>
          </p:cNvSpPr>
          <p:nvPr/>
        </p:nvSpPr>
        <p:spPr>
          <a:xfrm>
            <a:off x="-1286312" y="989874"/>
            <a:ext cx="9144000" cy="590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6000" b="1" spc="-300" dirty="0">
                <a:solidFill>
                  <a:srgbClr val="70208C"/>
                </a:solidFill>
                <a:latin typeface="Arial Black" panose="020B0604020202020204" pitchFamily="34" charset="0"/>
                <a:cs typeface="Arial Black" panose="020B0604020202020204" pitchFamily="34" charset="0"/>
              </a:rPr>
              <a:t>Titel pagina</a:t>
            </a:r>
          </a:p>
        </p:txBody>
      </p:sp>
      <p:pic>
        <p:nvPicPr>
          <p:cNvPr id="8" name="Afbeelding 7">
            <a:extLst>
              <a:ext uri="{FF2B5EF4-FFF2-40B4-BE49-F238E27FC236}">
                <a16:creationId xmlns:a16="http://schemas.microsoft.com/office/drawing/2014/main" id="{74770084-6AB9-D43A-F469-2996BECBBD7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1409539">
            <a:off x="6198408" y="1425825"/>
            <a:ext cx="5182436" cy="3842370"/>
          </a:xfrm>
          <a:prstGeom prst="roundRect">
            <a:avLst>
              <a:gd name="adj" fmla="val 7052"/>
            </a:avLst>
          </a:prstGeom>
        </p:spPr>
      </p:pic>
      <p:pic>
        <p:nvPicPr>
          <p:cNvPr id="2" name="Afbeelding 1">
            <a:extLst>
              <a:ext uri="{FF2B5EF4-FFF2-40B4-BE49-F238E27FC236}">
                <a16:creationId xmlns:a16="http://schemas.microsoft.com/office/drawing/2014/main" id="{AE508DD4-3FE9-4D93-4F63-4E8772BE3D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67316">
            <a:off x="330296" y="5194287"/>
            <a:ext cx="2091617" cy="1093512"/>
          </a:xfrm>
          <a:prstGeom prst="rect">
            <a:avLst/>
          </a:prstGeom>
        </p:spPr>
      </p:pic>
      <p:pic>
        <p:nvPicPr>
          <p:cNvPr id="3" name="Afbeelding 2">
            <a:extLst>
              <a:ext uri="{FF2B5EF4-FFF2-40B4-BE49-F238E27FC236}">
                <a16:creationId xmlns:a16="http://schemas.microsoft.com/office/drawing/2014/main" id="{E5B015AE-FE45-0B63-D19B-C1A93A51CB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814888">
            <a:off x="9852684" y="4409115"/>
            <a:ext cx="1097182" cy="1438446"/>
          </a:xfrm>
          <a:prstGeom prst="rect">
            <a:avLst/>
          </a:prstGeom>
        </p:spPr>
      </p:pic>
      <p:pic>
        <p:nvPicPr>
          <p:cNvPr id="6" name="Afbeelding 5">
            <a:extLst>
              <a:ext uri="{FF2B5EF4-FFF2-40B4-BE49-F238E27FC236}">
                <a16:creationId xmlns:a16="http://schemas.microsoft.com/office/drawing/2014/main" id="{B8712289-BB6D-F235-7C99-84D2E6239E3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849618">
            <a:off x="5791717" y="342757"/>
            <a:ext cx="1160077" cy="1478647"/>
          </a:xfrm>
          <a:prstGeom prst="rect">
            <a:avLst/>
          </a:prstGeom>
        </p:spPr>
      </p:pic>
    </p:spTree>
    <p:extLst>
      <p:ext uri="{BB962C8B-B14F-4D97-AF65-F5344CB8AC3E}">
        <p14:creationId xmlns:p14="http://schemas.microsoft.com/office/powerpoint/2010/main" val="408251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C7FCCE59-E5A7-F7BE-D2CF-4B2B92CE3451}"/>
              </a:ext>
            </a:extLst>
          </p:cNvPr>
          <p:cNvSpPr>
            <a:spLocks noGrp="1"/>
          </p:cNvSpPr>
          <p:nvPr>
            <p:ph idx="1"/>
          </p:nvPr>
        </p:nvSpPr>
        <p:spPr>
          <a:xfrm>
            <a:off x="810726" y="3429000"/>
            <a:ext cx="4925037" cy="3198871"/>
          </a:xfrm>
        </p:spPr>
        <p:txBody>
          <a:bodyPr>
            <a:normAutofit/>
          </a:bodyPr>
          <a:lstStyle/>
          <a:p>
            <a:r>
              <a:rPr lang="nl-NL" sz="2000" dirty="0">
                <a:solidFill>
                  <a:srgbClr val="70208C"/>
                </a:solidFill>
                <a:effectLst/>
                <a:latin typeface="Verdana" panose="020B0604030504040204" pitchFamily="34" charset="0"/>
                <a:ea typeface="Verdana" panose="020B0604030504040204" pitchFamily="34" charset="0"/>
                <a:cs typeface="Verdana" panose="020B0604030504040204" pitchFamily="34" charset="0"/>
              </a:rPr>
              <a:t>Wanneer zijn de Olympische Spelen ontstaan?</a:t>
            </a:r>
          </a:p>
          <a:p>
            <a:r>
              <a:rPr lang="nl-NL" sz="2000" dirty="0">
                <a:solidFill>
                  <a:srgbClr val="70208C"/>
                </a:solidFill>
                <a:latin typeface="Verdana" panose="020B0604030504040204" pitchFamily="34" charset="0"/>
                <a:ea typeface="Verdana" panose="020B0604030504040204" pitchFamily="34" charset="0"/>
                <a:cs typeface="Verdana" panose="020B0604030504040204" pitchFamily="34" charset="0"/>
              </a:rPr>
              <a:t>In welk land waren de eerste Olympische Spelen?</a:t>
            </a:r>
            <a:endParaRPr lang="nl-NL" sz="2000" dirty="0">
              <a:solidFill>
                <a:srgbClr val="70208C"/>
              </a:solidFill>
              <a:effectLst/>
              <a:latin typeface="Verdana" panose="020B0604030504040204" pitchFamily="34" charset="0"/>
              <a:ea typeface="Verdana" panose="020B0604030504040204" pitchFamily="34" charset="0"/>
              <a:cs typeface="Verdana" panose="020B0604030504040204" pitchFamily="34" charset="0"/>
            </a:endParaRPr>
          </a:p>
          <a:p>
            <a:r>
              <a:rPr lang="nl-NL" sz="2000" dirty="0">
                <a:solidFill>
                  <a:srgbClr val="70208C"/>
                </a:solidFill>
                <a:latin typeface="Verdana" panose="020B0604030504040204" pitchFamily="34" charset="0"/>
                <a:ea typeface="Verdana" panose="020B0604030504040204" pitchFamily="34" charset="0"/>
                <a:cs typeface="Verdana" panose="020B0604030504040204" pitchFamily="34" charset="0"/>
              </a:rPr>
              <a:t>Wie heeft de Olympische Spelen bedacht?</a:t>
            </a:r>
            <a:endParaRPr lang="nl-NL" sz="2000" dirty="0">
              <a:solidFill>
                <a:srgbClr val="70208C"/>
              </a:solidFill>
              <a:effectLst/>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70208C"/>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el 1">
            <a:extLst>
              <a:ext uri="{FF2B5EF4-FFF2-40B4-BE49-F238E27FC236}">
                <a16:creationId xmlns:a16="http://schemas.microsoft.com/office/drawing/2014/main" id="{D1C59FDA-CE9B-F898-821B-330BEB89E72C}"/>
              </a:ext>
            </a:extLst>
          </p:cNvPr>
          <p:cNvSpPr txBox="1">
            <a:spLocks/>
          </p:cNvSpPr>
          <p:nvPr/>
        </p:nvSpPr>
        <p:spPr>
          <a:xfrm>
            <a:off x="883286" y="766957"/>
            <a:ext cx="4779916" cy="23760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6000" b="1" spc="-300" dirty="0">
                <a:solidFill>
                  <a:srgbClr val="70208C"/>
                </a:solidFill>
                <a:latin typeface="Arial Black" panose="020B0604020202020204" pitchFamily="34" charset="0"/>
                <a:cs typeface="Arial Black" panose="020B0604020202020204" pitchFamily="34" charset="0"/>
              </a:rPr>
              <a:t>Ontstaan</a:t>
            </a:r>
          </a:p>
          <a:p>
            <a:r>
              <a:rPr lang="nl-NL" sz="6000" b="1" spc="-300" dirty="0">
                <a:solidFill>
                  <a:srgbClr val="70208C"/>
                </a:solidFill>
                <a:latin typeface="Arial Black" panose="020B0604020202020204" pitchFamily="34" charset="0"/>
                <a:cs typeface="Arial Black" panose="020B0604020202020204" pitchFamily="34" charset="0"/>
              </a:rPr>
              <a:t>Olympische</a:t>
            </a:r>
          </a:p>
          <a:p>
            <a:r>
              <a:rPr lang="nl-NL" sz="6000" b="1" spc="-300" dirty="0">
                <a:solidFill>
                  <a:srgbClr val="70208C"/>
                </a:solidFill>
                <a:latin typeface="Arial Black" panose="020B0604020202020204" pitchFamily="34" charset="0"/>
                <a:cs typeface="Arial Black" panose="020B0604020202020204" pitchFamily="34" charset="0"/>
              </a:rPr>
              <a:t>Spelen</a:t>
            </a:r>
          </a:p>
        </p:txBody>
      </p:sp>
      <p:pic>
        <p:nvPicPr>
          <p:cNvPr id="8" name="Afbeelding 7">
            <a:extLst>
              <a:ext uri="{FF2B5EF4-FFF2-40B4-BE49-F238E27FC236}">
                <a16:creationId xmlns:a16="http://schemas.microsoft.com/office/drawing/2014/main" id="{74770084-6AB9-D43A-F469-2996BECBBD7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1409539">
            <a:off x="5808307" y="752489"/>
            <a:ext cx="3671053" cy="2721798"/>
          </a:xfrm>
          <a:prstGeom prst="roundRect">
            <a:avLst>
              <a:gd name="adj" fmla="val 7052"/>
            </a:avLst>
          </a:prstGeom>
        </p:spPr>
      </p:pic>
      <p:pic>
        <p:nvPicPr>
          <p:cNvPr id="7" name="Afbeelding 6">
            <a:extLst>
              <a:ext uri="{FF2B5EF4-FFF2-40B4-BE49-F238E27FC236}">
                <a16:creationId xmlns:a16="http://schemas.microsoft.com/office/drawing/2014/main" id="{586BAE03-F422-3DE4-C3AA-3DABB4940F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9820" y="503989"/>
            <a:ext cx="412817" cy="492396"/>
          </a:xfrm>
          <a:prstGeom prst="rect">
            <a:avLst/>
          </a:prstGeom>
        </p:spPr>
      </p:pic>
      <p:pic>
        <p:nvPicPr>
          <p:cNvPr id="9" name="Afbeelding 8">
            <a:extLst>
              <a:ext uri="{FF2B5EF4-FFF2-40B4-BE49-F238E27FC236}">
                <a16:creationId xmlns:a16="http://schemas.microsoft.com/office/drawing/2014/main" id="{FAE87606-7D97-B987-9379-C0B9852E66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962280">
            <a:off x="9746381" y="612407"/>
            <a:ext cx="2462396" cy="1398455"/>
          </a:xfrm>
          <a:prstGeom prst="rect">
            <a:avLst/>
          </a:prstGeom>
        </p:spPr>
      </p:pic>
      <p:pic>
        <p:nvPicPr>
          <p:cNvPr id="10" name="Afbeelding 9">
            <a:extLst>
              <a:ext uri="{FF2B5EF4-FFF2-40B4-BE49-F238E27FC236}">
                <a16:creationId xmlns:a16="http://schemas.microsoft.com/office/drawing/2014/main" id="{33C332CE-5721-1FA3-90B3-B5AFC2AF25C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74908">
            <a:off x="5460874" y="2814654"/>
            <a:ext cx="1270253" cy="1665348"/>
          </a:xfrm>
          <a:prstGeom prst="rect">
            <a:avLst/>
          </a:prstGeom>
        </p:spPr>
      </p:pic>
      <p:pic>
        <p:nvPicPr>
          <p:cNvPr id="2" name="Afbeelding 1">
            <a:extLst>
              <a:ext uri="{FF2B5EF4-FFF2-40B4-BE49-F238E27FC236}">
                <a16:creationId xmlns:a16="http://schemas.microsoft.com/office/drawing/2014/main" id="{9C3816E3-369C-0896-C57E-477045FA362F}"/>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rot="301496">
            <a:off x="7637661" y="3246212"/>
            <a:ext cx="3671053" cy="2721798"/>
          </a:xfrm>
          <a:prstGeom prst="roundRect">
            <a:avLst>
              <a:gd name="adj" fmla="val 7052"/>
            </a:avLst>
          </a:prstGeom>
        </p:spPr>
      </p:pic>
      <p:pic>
        <p:nvPicPr>
          <p:cNvPr id="3" name="Afbeelding 2">
            <a:extLst>
              <a:ext uri="{FF2B5EF4-FFF2-40B4-BE49-F238E27FC236}">
                <a16:creationId xmlns:a16="http://schemas.microsoft.com/office/drawing/2014/main" id="{0ABC8C6B-25FA-48B9-F254-02AA8B66F5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491957">
            <a:off x="9155303" y="3003836"/>
            <a:ext cx="412817" cy="492396"/>
          </a:xfrm>
          <a:prstGeom prst="rect">
            <a:avLst/>
          </a:prstGeom>
        </p:spPr>
      </p:pic>
    </p:spTree>
    <p:extLst>
      <p:ext uri="{BB962C8B-B14F-4D97-AF65-F5344CB8AC3E}">
        <p14:creationId xmlns:p14="http://schemas.microsoft.com/office/powerpoint/2010/main" val="156363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1C59FDA-CE9B-F898-821B-330BEB89E72C}"/>
              </a:ext>
            </a:extLst>
          </p:cNvPr>
          <p:cNvSpPr txBox="1">
            <a:spLocks/>
          </p:cNvSpPr>
          <p:nvPr/>
        </p:nvSpPr>
        <p:spPr>
          <a:xfrm>
            <a:off x="1524000" y="659436"/>
            <a:ext cx="9144000" cy="590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6000" b="1" spc="-300" dirty="0" err="1">
                <a:solidFill>
                  <a:schemeClr val="bg1"/>
                </a:solidFill>
                <a:latin typeface="Arial Black" panose="020B0604020202020204" pitchFamily="34" charset="0"/>
                <a:cs typeface="Arial Black" panose="020B0604020202020204" pitchFamily="34" charset="0"/>
              </a:rPr>
              <a:t>TeamNL</a:t>
            </a:r>
            <a:endParaRPr lang="nl-NL" sz="6000" b="1" spc="-300" dirty="0">
              <a:solidFill>
                <a:schemeClr val="bg1"/>
              </a:solidFill>
              <a:latin typeface="Arial Black" panose="020B0604020202020204" pitchFamily="34" charset="0"/>
              <a:cs typeface="Arial Black" panose="020B0604020202020204" pitchFamily="34" charset="0"/>
            </a:endParaRPr>
          </a:p>
        </p:txBody>
      </p:sp>
      <p:pic>
        <p:nvPicPr>
          <p:cNvPr id="8" name="Afbeelding 7">
            <a:extLst>
              <a:ext uri="{FF2B5EF4-FFF2-40B4-BE49-F238E27FC236}">
                <a16:creationId xmlns:a16="http://schemas.microsoft.com/office/drawing/2014/main" id="{74770084-6AB9-D43A-F469-2996BECBBD7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1442727">
            <a:off x="725969" y="1515549"/>
            <a:ext cx="2423655" cy="1796950"/>
          </a:xfrm>
          <a:prstGeom prst="roundRect">
            <a:avLst>
              <a:gd name="adj" fmla="val 7052"/>
            </a:avLst>
          </a:prstGeom>
        </p:spPr>
      </p:pic>
      <p:pic>
        <p:nvPicPr>
          <p:cNvPr id="2" name="Afbeelding 1">
            <a:extLst>
              <a:ext uri="{FF2B5EF4-FFF2-40B4-BE49-F238E27FC236}">
                <a16:creationId xmlns:a16="http://schemas.microsoft.com/office/drawing/2014/main" id="{291F822F-B1B1-C474-2BEC-CA30754EAC6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rot="248048">
            <a:off x="3467583" y="1546093"/>
            <a:ext cx="2423655" cy="1796950"/>
          </a:xfrm>
          <a:prstGeom prst="roundRect">
            <a:avLst>
              <a:gd name="adj" fmla="val 7052"/>
            </a:avLst>
          </a:prstGeom>
        </p:spPr>
      </p:pic>
      <p:pic>
        <p:nvPicPr>
          <p:cNvPr id="4" name="Afbeelding 3">
            <a:extLst>
              <a:ext uri="{FF2B5EF4-FFF2-40B4-BE49-F238E27FC236}">
                <a16:creationId xmlns:a16="http://schemas.microsoft.com/office/drawing/2014/main" id="{A380F243-DB26-D5F2-C974-A8F223B6C08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rot="21375470">
            <a:off x="6295200" y="1553941"/>
            <a:ext cx="2423655" cy="1796950"/>
          </a:xfrm>
          <a:prstGeom prst="roundRect">
            <a:avLst>
              <a:gd name="adj" fmla="val 7052"/>
            </a:avLst>
          </a:prstGeom>
        </p:spPr>
      </p:pic>
      <p:pic>
        <p:nvPicPr>
          <p:cNvPr id="6" name="Afbeelding 5">
            <a:extLst>
              <a:ext uri="{FF2B5EF4-FFF2-40B4-BE49-F238E27FC236}">
                <a16:creationId xmlns:a16="http://schemas.microsoft.com/office/drawing/2014/main" id="{51AE1D2D-1812-7AC5-D5E0-3C6F8D9584C6}"/>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rot="163838">
            <a:off x="6387670" y="3932064"/>
            <a:ext cx="2423655" cy="1796950"/>
          </a:xfrm>
          <a:prstGeom prst="roundRect">
            <a:avLst>
              <a:gd name="adj" fmla="val 7052"/>
            </a:avLst>
          </a:prstGeom>
        </p:spPr>
      </p:pic>
      <p:pic>
        <p:nvPicPr>
          <p:cNvPr id="10" name="Afbeelding 9">
            <a:extLst>
              <a:ext uri="{FF2B5EF4-FFF2-40B4-BE49-F238E27FC236}">
                <a16:creationId xmlns:a16="http://schemas.microsoft.com/office/drawing/2014/main" id="{93577D37-E270-D839-F23D-AF8AAFD4A336}"/>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rot="21376889">
            <a:off x="3624348" y="3875351"/>
            <a:ext cx="2423655" cy="1796950"/>
          </a:xfrm>
          <a:prstGeom prst="roundRect">
            <a:avLst>
              <a:gd name="adj" fmla="val 7052"/>
            </a:avLst>
          </a:prstGeom>
        </p:spPr>
      </p:pic>
      <p:pic>
        <p:nvPicPr>
          <p:cNvPr id="11" name="Afbeelding 10">
            <a:extLst>
              <a:ext uri="{FF2B5EF4-FFF2-40B4-BE49-F238E27FC236}">
                <a16:creationId xmlns:a16="http://schemas.microsoft.com/office/drawing/2014/main" id="{6809D33C-F3D3-A586-F624-E1777B9F937E}"/>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765791" y="3875352"/>
            <a:ext cx="2423655" cy="1796950"/>
          </a:xfrm>
          <a:prstGeom prst="roundRect">
            <a:avLst>
              <a:gd name="adj" fmla="val 7052"/>
            </a:avLst>
          </a:prstGeom>
        </p:spPr>
      </p:pic>
      <p:pic>
        <p:nvPicPr>
          <p:cNvPr id="12" name="Afbeelding 11">
            <a:extLst>
              <a:ext uri="{FF2B5EF4-FFF2-40B4-BE49-F238E27FC236}">
                <a16:creationId xmlns:a16="http://schemas.microsoft.com/office/drawing/2014/main" id="{3F60078B-55BE-3321-F8A1-06DA7E413BEB}"/>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rot="293410">
            <a:off x="9133377" y="1603732"/>
            <a:ext cx="2423655" cy="1796950"/>
          </a:xfrm>
          <a:prstGeom prst="roundRect">
            <a:avLst>
              <a:gd name="adj" fmla="val 7052"/>
            </a:avLst>
          </a:prstGeom>
        </p:spPr>
      </p:pic>
      <p:pic>
        <p:nvPicPr>
          <p:cNvPr id="16" name="Afbeelding 15">
            <a:extLst>
              <a:ext uri="{FF2B5EF4-FFF2-40B4-BE49-F238E27FC236}">
                <a16:creationId xmlns:a16="http://schemas.microsoft.com/office/drawing/2014/main" id="{D1DDBDFF-9528-CF46-38C4-60640A6C8927}"/>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rot="21379308">
            <a:off x="9150415" y="3837819"/>
            <a:ext cx="2423655" cy="1796950"/>
          </a:xfrm>
          <a:prstGeom prst="roundRect">
            <a:avLst>
              <a:gd name="adj" fmla="val 7052"/>
            </a:avLst>
          </a:prstGeom>
        </p:spPr>
      </p:pic>
      <p:pic>
        <p:nvPicPr>
          <p:cNvPr id="18" name="Afbeelding 17">
            <a:extLst>
              <a:ext uri="{FF2B5EF4-FFF2-40B4-BE49-F238E27FC236}">
                <a16:creationId xmlns:a16="http://schemas.microsoft.com/office/drawing/2014/main" id="{5F4F38FD-2154-FA48-E858-FED6A616C7F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1089851">
            <a:off x="1244997" y="5577775"/>
            <a:ext cx="2213694" cy="644765"/>
          </a:xfrm>
          <a:prstGeom prst="rect">
            <a:avLst/>
          </a:prstGeom>
        </p:spPr>
      </p:pic>
      <p:pic>
        <p:nvPicPr>
          <p:cNvPr id="19" name="Afbeelding 18">
            <a:extLst>
              <a:ext uri="{FF2B5EF4-FFF2-40B4-BE49-F238E27FC236}">
                <a16:creationId xmlns:a16="http://schemas.microsoft.com/office/drawing/2014/main" id="{1E27D293-5E4E-D12C-F2EC-5AD39701A0C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748129">
            <a:off x="10353565" y="5220599"/>
            <a:ext cx="1387812" cy="1359116"/>
          </a:xfrm>
          <a:prstGeom prst="rect">
            <a:avLst/>
          </a:prstGeom>
        </p:spPr>
      </p:pic>
      <p:pic>
        <p:nvPicPr>
          <p:cNvPr id="20" name="Afbeelding 19">
            <a:extLst>
              <a:ext uri="{FF2B5EF4-FFF2-40B4-BE49-F238E27FC236}">
                <a16:creationId xmlns:a16="http://schemas.microsoft.com/office/drawing/2014/main" id="{09197009-4374-32DA-C043-84CFC681D63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520814" y="612979"/>
            <a:ext cx="1466227" cy="1212152"/>
          </a:xfrm>
          <a:prstGeom prst="rect">
            <a:avLst/>
          </a:prstGeom>
        </p:spPr>
      </p:pic>
      <p:pic>
        <p:nvPicPr>
          <p:cNvPr id="21" name="Afbeelding 20">
            <a:extLst>
              <a:ext uri="{FF2B5EF4-FFF2-40B4-BE49-F238E27FC236}">
                <a16:creationId xmlns:a16="http://schemas.microsoft.com/office/drawing/2014/main" id="{08589043-C7D3-28C6-FAEC-A0E8D592D44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20307085">
            <a:off x="106059" y="784779"/>
            <a:ext cx="1529343" cy="868551"/>
          </a:xfrm>
          <a:prstGeom prst="rect">
            <a:avLst/>
          </a:prstGeom>
        </p:spPr>
      </p:pic>
      <p:pic>
        <p:nvPicPr>
          <p:cNvPr id="22" name="Afbeelding 21">
            <a:extLst>
              <a:ext uri="{FF2B5EF4-FFF2-40B4-BE49-F238E27FC236}">
                <a16:creationId xmlns:a16="http://schemas.microsoft.com/office/drawing/2014/main" id="{520A763A-12D0-7ED7-C732-5609627285D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281728" y="1411252"/>
            <a:ext cx="225299" cy="268730"/>
          </a:xfrm>
          <a:prstGeom prst="rect">
            <a:avLst/>
          </a:prstGeom>
        </p:spPr>
      </p:pic>
      <p:pic>
        <p:nvPicPr>
          <p:cNvPr id="23" name="Afbeelding 22">
            <a:extLst>
              <a:ext uri="{FF2B5EF4-FFF2-40B4-BE49-F238E27FC236}">
                <a16:creationId xmlns:a16="http://schemas.microsoft.com/office/drawing/2014/main" id="{23429C02-CC9C-8591-1249-01A1A24D7F5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295515" y="1495227"/>
            <a:ext cx="225299" cy="268730"/>
          </a:xfrm>
          <a:prstGeom prst="rect">
            <a:avLst/>
          </a:prstGeom>
        </p:spPr>
      </p:pic>
      <p:pic>
        <p:nvPicPr>
          <p:cNvPr id="24" name="Afbeelding 23">
            <a:extLst>
              <a:ext uri="{FF2B5EF4-FFF2-40B4-BE49-F238E27FC236}">
                <a16:creationId xmlns:a16="http://schemas.microsoft.com/office/drawing/2014/main" id="{8A7C70B9-90AE-A989-A805-3CCC315C296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202209" y="3734574"/>
            <a:ext cx="225299" cy="268730"/>
          </a:xfrm>
          <a:prstGeom prst="rect">
            <a:avLst/>
          </a:prstGeom>
        </p:spPr>
      </p:pic>
      <p:pic>
        <p:nvPicPr>
          <p:cNvPr id="25" name="Afbeelding 24">
            <a:extLst>
              <a:ext uri="{FF2B5EF4-FFF2-40B4-BE49-F238E27FC236}">
                <a16:creationId xmlns:a16="http://schemas.microsoft.com/office/drawing/2014/main" id="{44A1C17F-E626-3730-74A2-42212090140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459009" y="3790558"/>
            <a:ext cx="225299" cy="268730"/>
          </a:xfrm>
          <a:prstGeom prst="rect">
            <a:avLst/>
          </a:prstGeom>
        </p:spPr>
      </p:pic>
      <p:pic>
        <p:nvPicPr>
          <p:cNvPr id="26" name="Afbeelding 25">
            <a:extLst>
              <a:ext uri="{FF2B5EF4-FFF2-40B4-BE49-F238E27FC236}">
                <a16:creationId xmlns:a16="http://schemas.microsoft.com/office/drawing/2014/main" id="{502DB7CA-FBA2-503B-D8D3-F2A6EFB2196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641164" y="3734574"/>
            <a:ext cx="225299" cy="268730"/>
          </a:xfrm>
          <a:prstGeom prst="rect">
            <a:avLst/>
          </a:prstGeom>
        </p:spPr>
      </p:pic>
      <p:pic>
        <p:nvPicPr>
          <p:cNvPr id="27" name="Afbeelding 26">
            <a:extLst>
              <a:ext uri="{FF2B5EF4-FFF2-40B4-BE49-F238E27FC236}">
                <a16:creationId xmlns:a16="http://schemas.microsoft.com/office/drawing/2014/main" id="{8C3AD75D-19B5-34A8-7209-BBB64B02A60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81197" y="3734574"/>
            <a:ext cx="225299" cy="268730"/>
          </a:xfrm>
          <a:prstGeom prst="rect">
            <a:avLst/>
          </a:prstGeom>
        </p:spPr>
      </p:pic>
      <p:pic>
        <p:nvPicPr>
          <p:cNvPr id="28" name="Afbeelding 27">
            <a:extLst>
              <a:ext uri="{FF2B5EF4-FFF2-40B4-BE49-F238E27FC236}">
                <a16:creationId xmlns:a16="http://schemas.microsoft.com/office/drawing/2014/main" id="{4ED2D844-9E59-F1E8-F5D7-82B0007B1DB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594511" y="1429912"/>
            <a:ext cx="225299" cy="268730"/>
          </a:xfrm>
          <a:prstGeom prst="rect">
            <a:avLst/>
          </a:prstGeom>
        </p:spPr>
      </p:pic>
      <p:pic>
        <p:nvPicPr>
          <p:cNvPr id="29" name="Afbeelding 28">
            <a:extLst>
              <a:ext uri="{FF2B5EF4-FFF2-40B4-BE49-F238E27FC236}">
                <a16:creationId xmlns:a16="http://schemas.microsoft.com/office/drawing/2014/main" id="{5D11B31B-50CD-4754-20C8-8A5D9F36074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48674" y="1364598"/>
            <a:ext cx="225299" cy="268730"/>
          </a:xfrm>
          <a:prstGeom prst="rect">
            <a:avLst/>
          </a:prstGeom>
        </p:spPr>
      </p:pic>
    </p:spTree>
    <p:extLst>
      <p:ext uri="{BB962C8B-B14F-4D97-AF65-F5344CB8AC3E}">
        <p14:creationId xmlns:p14="http://schemas.microsoft.com/office/powerpoint/2010/main" val="43641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C7FCCE59-E5A7-F7BE-D2CF-4B2B92CE3451}"/>
              </a:ext>
            </a:extLst>
          </p:cNvPr>
          <p:cNvSpPr>
            <a:spLocks noGrp="1"/>
          </p:cNvSpPr>
          <p:nvPr>
            <p:ph idx="1"/>
          </p:nvPr>
        </p:nvSpPr>
        <p:spPr>
          <a:xfrm>
            <a:off x="6324599" y="2999936"/>
            <a:ext cx="4925037" cy="3198871"/>
          </a:xfrm>
        </p:spPr>
        <p:txBody>
          <a:bodyPr>
            <a:normAutofit/>
          </a:bodyPr>
          <a:lstStyle/>
          <a:p>
            <a:pPr marL="457200" indent="-457200">
              <a:buAutoNum type="alphaUcPeriod"/>
            </a:pPr>
            <a:r>
              <a:rPr lang="nl-NL" b="1" dirty="0">
                <a:solidFill>
                  <a:srgbClr val="70208C"/>
                </a:solidFill>
                <a:effectLst/>
                <a:latin typeface="Verdana" panose="020B0604030504040204" pitchFamily="34" charset="0"/>
                <a:ea typeface="Verdana" panose="020B0604030504040204" pitchFamily="34" charset="0"/>
                <a:cs typeface="Verdana" panose="020B0604030504040204" pitchFamily="34" charset="0"/>
              </a:rPr>
              <a:t>James </a:t>
            </a:r>
            <a:r>
              <a:rPr lang="nl-NL" b="1" dirty="0" err="1">
                <a:solidFill>
                  <a:srgbClr val="70208C"/>
                </a:solidFill>
                <a:effectLst/>
                <a:latin typeface="Verdana" panose="020B0604030504040204" pitchFamily="34" charset="0"/>
                <a:ea typeface="Verdana" panose="020B0604030504040204" pitchFamily="34" charset="0"/>
                <a:cs typeface="Verdana" panose="020B0604030504040204" pitchFamily="34" charset="0"/>
              </a:rPr>
              <a:t>Worthy</a:t>
            </a:r>
            <a:endParaRPr lang="nl-NL" b="1" dirty="0">
              <a:solidFill>
                <a:srgbClr val="70208C"/>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AutoNum type="alphaUcPeriod"/>
            </a:pPr>
            <a:r>
              <a:rPr lang="nl-NL" b="1" dirty="0">
                <a:solidFill>
                  <a:srgbClr val="70208C"/>
                </a:solidFill>
                <a:latin typeface="Verdana" panose="020B0604030504040204" pitchFamily="34" charset="0"/>
                <a:ea typeface="Verdana" panose="020B0604030504040204" pitchFamily="34" charset="0"/>
                <a:cs typeface="Verdana" panose="020B0604030504040204" pitchFamily="34" charset="0"/>
              </a:rPr>
              <a:t>James Bond</a:t>
            </a:r>
          </a:p>
          <a:p>
            <a:pPr marL="457200" indent="-457200">
              <a:buAutoNum type="alphaUcPeriod"/>
            </a:pPr>
            <a:r>
              <a:rPr lang="nl-NL" b="1" dirty="0" err="1">
                <a:solidFill>
                  <a:srgbClr val="70208C"/>
                </a:solidFill>
                <a:latin typeface="Verdana" panose="020B0604030504040204" pitchFamily="34" charset="0"/>
                <a:ea typeface="Verdana" panose="020B0604030504040204" pitchFamily="34" charset="0"/>
                <a:cs typeface="Verdana" panose="020B0604030504040204" pitchFamily="34" charset="0"/>
              </a:rPr>
              <a:t>Worthy</a:t>
            </a:r>
            <a:r>
              <a:rPr lang="nl-NL" b="1" dirty="0">
                <a:solidFill>
                  <a:srgbClr val="70208C"/>
                </a:solidFill>
                <a:latin typeface="Verdana" panose="020B0604030504040204" pitchFamily="34" charset="0"/>
                <a:ea typeface="Verdana" panose="020B0604030504040204" pitchFamily="34" charset="0"/>
                <a:cs typeface="Verdana" panose="020B0604030504040204" pitchFamily="34" charset="0"/>
              </a:rPr>
              <a:t> de Jong</a:t>
            </a:r>
          </a:p>
          <a:p>
            <a:pPr marL="457200" indent="-457200">
              <a:buAutoNum type="alphaUcPeriod"/>
            </a:pPr>
            <a:r>
              <a:rPr lang="nl-NL" b="1" dirty="0">
                <a:solidFill>
                  <a:srgbClr val="70208C"/>
                </a:solidFill>
                <a:latin typeface="Verdana" panose="020B0604030504040204" pitchFamily="34" charset="0"/>
                <a:ea typeface="Verdana" panose="020B0604030504040204" pitchFamily="34" charset="0"/>
                <a:cs typeface="Verdana" panose="020B0604030504040204" pitchFamily="34" charset="0"/>
              </a:rPr>
              <a:t>Wouter de Vries</a:t>
            </a:r>
          </a:p>
        </p:txBody>
      </p:sp>
      <p:sp>
        <p:nvSpPr>
          <p:cNvPr id="5" name="Titel 1">
            <a:extLst>
              <a:ext uri="{FF2B5EF4-FFF2-40B4-BE49-F238E27FC236}">
                <a16:creationId xmlns:a16="http://schemas.microsoft.com/office/drawing/2014/main" id="{D1C59FDA-CE9B-F898-821B-330BEB89E72C}"/>
              </a:ext>
            </a:extLst>
          </p:cNvPr>
          <p:cNvSpPr txBox="1">
            <a:spLocks/>
          </p:cNvSpPr>
          <p:nvPr/>
        </p:nvSpPr>
        <p:spPr>
          <a:xfrm>
            <a:off x="-1404300" y="718411"/>
            <a:ext cx="9144000" cy="590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6000" b="1" spc="-300" dirty="0">
                <a:solidFill>
                  <a:srgbClr val="70208C"/>
                </a:solidFill>
                <a:latin typeface="Arial Black" panose="020B0604020202020204" pitchFamily="34" charset="0"/>
                <a:cs typeface="Arial Black" panose="020B0604020202020204" pitchFamily="34" charset="0"/>
              </a:rPr>
              <a:t>Quiz</a:t>
            </a:r>
          </a:p>
        </p:txBody>
      </p:sp>
      <p:pic>
        <p:nvPicPr>
          <p:cNvPr id="8" name="Afbeelding 7">
            <a:extLst>
              <a:ext uri="{FF2B5EF4-FFF2-40B4-BE49-F238E27FC236}">
                <a16:creationId xmlns:a16="http://schemas.microsoft.com/office/drawing/2014/main" id="{74770084-6AB9-D43A-F469-2996BECBBD7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1409539">
            <a:off x="848025" y="1591157"/>
            <a:ext cx="4639347" cy="3439712"/>
          </a:xfrm>
          <a:prstGeom prst="roundRect">
            <a:avLst>
              <a:gd name="adj" fmla="val 7052"/>
            </a:avLst>
          </a:prstGeom>
        </p:spPr>
      </p:pic>
      <p:sp>
        <p:nvSpPr>
          <p:cNvPr id="7" name="Titel 1">
            <a:extLst>
              <a:ext uri="{FF2B5EF4-FFF2-40B4-BE49-F238E27FC236}">
                <a16:creationId xmlns:a16="http://schemas.microsoft.com/office/drawing/2014/main" id="{4E854A7A-058F-D890-B46B-3C906926CAD1}"/>
              </a:ext>
            </a:extLst>
          </p:cNvPr>
          <p:cNvSpPr txBox="1">
            <a:spLocks/>
          </p:cNvSpPr>
          <p:nvPr/>
        </p:nvSpPr>
        <p:spPr>
          <a:xfrm>
            <a:off x="6240268" y="1465345"/>
            <a:ext cx="4614545" cy="11390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spc="-150" dirty="0">
                <a:solidFill>
                  <a:srgbClr val="70208C"/>
                </a:solidFill>
                <a:latin typeface="Arial Black" panose="020B0604020202020204" pitchFamily="34" charset="0"/>
                <a:cs typeface="Arial Black" panose="020B0604020202020204" pitchFamily="34" charset="0"/>
              </a:rPr>
              <a:t>Wie weet de naam van deze sporter?</a:t>
            </a:r>
          </a:p>
        </p:txBody>
      </p:sp>
      <p:pic>
        <p:nvPicPr>
          <p:cNvPr id="2" name="Afbeelding 1">
            <a:extLst>
              <a:ext uri="{FF2B5EF4-FFF2-40B4-BE49-F238E27FC236}">
                <a16:creationId xmlns:a16="http://schemas.microsoft.com/office/drawing/2014/main" id="{438E2752-5ACA-E081-ADBA-744D5DA93B9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978147">
            <a:off x="-480823" y="5216282"/>
            <a:ext cx="2245736" cy="1550374"/>
          </a:xfrm>
          <a:prstGeom prst="rect">
            <a:avLst/>
          </a:prstGeom>
        </p:spPr>
      </p:pic>
      <p:pic>
        <p:nvPicPr>
          <p:cNvPr id="3" name="Afbeelding 2">
            <a:extLst>
              <a:ext uri="{FF2B5EF4-FFF2-40B4-BE49-F238E27FC236}">
                <a16:creationId xmlns:a16="http://schemas.microsoft.com/office/drawing/2014/main" id="{2262A59E-A0A4-2BA8-D714-978017FC53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614855">
            <a:off x="10463233" y="517513"/>
            <a:ext cx="1944838" cy="1104521"/>
          </a:xfrm>
          <a:prstGeom prst="rect">
            <a:avLst/>
          </a:prstGeom>
        </p:spPr>
      </p:pic>
    </p:spTree>
    <p:extLst>
      <p:ext uri="{BB962C8B-B14F-4D97-AF65-F5344CB8AC3E}">
        <p14:creationId xmlns:p14="http://schemas.microsoft.com/office/powerpoint/2010/main" val="218088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1C59FDA-CE9B-F898-821B-330BEB89E72C}"/>
              </a:ext>
            </a:extLst>
          </p:cNvPr>
          <p:cNvSpPr txBox="1">
            <a:spLocks/>
          </p:cNvSpPr>
          <p:nvPr/>
        </p:nvSpPr>
        <p:spPr>
          <a:xfrm>
            <a:off x="1524000" y="659436"/>
            <a:ext cx="9144000" cy="590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6000" b="1" spc="-300" dirty="0">
                <a:solidFill>
                  <a:schemeClr val="bg1"/>
                </a:solidFill>
                <a:latin typeface="Arial Black" panose="020B0604020202020204" pitchFamily="34" charset="0"/>
                <a:cs typeface="Arial Black" panose="020B0604020202020204" pitchFamily="34" charset="0"/>
              </a:rPr>
              <a:t>Energizer</a:t>
            </a:r>
          </a:p>
        </p:txBody>
      </p:sp>
      <p:pic>
        <p:nvPicPr>
          <p:cNvPr id="8" name="Afbeelding 7">
            <a:extLst>
              <a:ext uri="{FF2B5EF4-FFF2-40B4-BE49-F238E27FC236}">
                <a16:creationId xmlns:a16="http://schemas.microsoft.com/office/drawing/2014/main" id="{74770084-6AB9-D43A-F469-2996BECBBD7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1409539">
            <a:off x="3655477" y="1499273"/>
            <a:ext cx="4881046" cy="3618913"/>
          </a:xfrm>
          <a:prstGeom prst="roundRect">
            <a:avLst>
              <a:gd name="adj" fmla="val 7052"/>
            </a:avLst>
          </a:prstGeom>
        </p:spPr>
      </p:pic>
      <p:sp>
        <p:nvSpPr>
          <p:cNvPr id="7" name="Titel 1">
            <a:extLst>
              <a:ext uri="{FF2B5EF4-FFF2-40B4-BE49-F238E27FC236}">
                <a16:creationId xmlns:a16="http://schemas.microsoft.com/office/drawing/2014/main" id="{4E854A7A-058F-D890-B46B-3C906926CAD1}"/>
              </a:ext>
            </a:extLst>
          </p:cNvPr>
          <p:cNvSpPr txBox="1">
            <a:spLocks/>
          </p:cNvSpPr>
          <p:nvPr/>
        </p:nvSpPr>
        <p:spPr>
          <a:xfrm>
            <a:off x="2283278" y="5483848"/>
            <a:ext cx="7625443" cy="11390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spc="-150" dirty="0">
                <a:solidFill>
                  <a:schemeClr val="bg1"/>
                </a:solidFill>
                <a:latin typeface="Arial Black" panose="020B0604020202020204" pitchFamily="34" charset="0"/>
                <a:cs typeface="Arial Black" panose="020B0604020202020204" pitchFamily="34" charset="0"/>
              </a:rPr>
              <a:t>Spring met Niek zo hoog als je kan!</a:t>
            </a:r>
          </a:p>
        </p:txBody>
      </p:sp>
      <p:pic>
        <p:nvPicPr>
          <p:cNvPr id="3" name="Afbeelding 2">
            <a:extLst>
              <a:ext uri="{FF2B5EF4-FFF2-40B4-BE49-F238E27FC236}">
                <a16:creationId xmlns:a16="http://schemas.microsoft.com/office/drawing/2014/main" id="{2262A59E-A0A4-2BA8-D714-978017FC53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962280">
            <a:off x="8899756" y="3855741"/>
            <a:ext cx="2248637" cy="1277056"/>
          </a:xfrm>
          <a:prstGeom prst="rect">
            <a:avLst/>
          </a:prstGeom>
        </p:spPr>
      </p:pic>
      <p:pic>
        <p:nvPicPr>
          <p:cNvPr id="9" name="Afbeelding 8">
            <a:extLst>
              <a:ext uri="{FF2B5EF4-FFF2-40B4-BE49-F238E27FC236}">
                <a16:creationId xmlns:a16="http://schemas.microsoft.com/office/drawing/2014/main" id="{97A80565-CFF7-C6F7-8510-381EC10FD65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810326">
            <a:off x="6788158" y="4054720"/>
            <a:ext cx="1105665" cy="1327938"/>
          </a:xfrm>
          <a:prstGeom prst="rect">
            <a:avLst/>
          </a:prstGeom>
        </p:spPr>
      </p:pic>
      <p:pic>
        <p:nvPicPr>
          <p:cNvPr id="13" name="Afbeelding 12">
            <a:extLst>
              <a:ext uri="{FF2B5EF4-FFF2-40B4-BE49-F238E27FC236}">
                <a16:creationId xmlns:a16="http://schemas.microsoft.com/office/drawing/2014/main" id="{0CB7A6F9-3BFE-4E46-43F1-BA1247F138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18988" y="771623"/>
            <a:ext cx="1890803" cy="1981532"/>
          </a:xfrm>
          <a:prstGeom prst="rect">
            <a:avLst/>
          </a:prstGeom>
        </p:spPr>
      </p:pic>
      <p:pic>
        <p:nvPicPr>
          <p:cNvPr id="14" name="Afbeelding 13">
            <a:extLst>
              <a:ext uri="{FF2B5EF4-FFF2-40B4-BE49-F238E27FC236}">
                <a16:creationId xmlns:a16="http://schemas.microsoft.com/office/drawing/2014/main" id="{696325EA-FAA8-F771-C8E1-A76DA7D4ED3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007694">
            <a:off x="1524847" y="3723755"/>
            <a:ext cx="1914888" cy="1400284"/>
          </a:xfrm>
          <a:prstGeom prst="rect">
            <a:avLst/>
          </a:prstGeom>
        </p:spPr>
      </p:pic>
      <p:pic>
        <p:nvPicPr>
          <p:cNvPr id="15" name="Afbeelding 14">
            <a:extLst>
              <a:ext uri="{FF2B5EF4-FFF2-40B4-BE49-F238E27FC236}">
                <a16:creationId xmlns:a16="http://schemas.microsoft.com/office/drawing/2014/main" id="{C02A338F-7589-6E33-648A-DDF291B8657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401232">
            <a:off x="9094939" y="827511"/>
            <a:ext cx="1097182" cy="1438446"/>
          </a:xfrm>
          <a:prstGeom prst="rect">
            <a:avLst/>
          </a:prstGeom>
        </p:spPr>
      </p:pic>
    </p:spTree>
    <p:extLst>
      <p:ext uri="{BB962C8B-B14F-4D97-AF65-F5344CB8AC3E}">
        <p14:creationId xmlns:p14="http://schemas.microsoft.com/office/powerpoint/2010/main" val="304644321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CB004DF3F6647BD45B85FD08F797C" ma:contentTypeVersion="12" ma:contentTypeDescription="Een nieuw document maken." ma:contentTypeScope="" ma:versionID="f5f421feca2a77f7365048b48a8e5079">
  <xsd:schema xmlns:xsd="http://www.w3.org/2001/XMLSchema" xmlns:xs="http://www.w3.org/2001/XMLSchema" xmlns:p="http://schemas.microsoft.com/office/2006/metadata/properties" xmlns:ns2="80d5ff50-d29c-4643-ad03-34d0ad9b22fc" targetNamespace="http://schemas.microsoft.com/office/2006/metadata/properties" ma:root="true" ma:fieldsID="fb8835a9fc8c45774b687d6367dc878a" ns2:_="">
    <xsd:import namespace="80d5ff50-d29c-4643-ad03-34d0ad9b22fc"/>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5ff50-d29c-4643-ad03-34d0ad9b22f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09b2e1ac-94c0-419a-94d0-c399bcdcca74"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0d5ff50-d29c-4643-ad03-34d0ad9b22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34FC5E-E69C-4B96-A71C-C4E46DDB5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5ff50-d29c-4643-ad03-34d0ad9b2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76E4E-9B4D-409B-9DA8-27227270F645}">
  <ds:schemaRefs>
    <ds:schemaRef ds:uri="http://schemas.microsoft.com/sharepoint/v3/contenttype/forms"/>
  </ds:schemaRefs>
</ds:datastoreItem>
</file>

<file path=customXml/itemProps3.xml><?xml version="1.0" encoding="utf-8"?>
<ds:datastoreItem xmlns:ds="http://schemas.openxmlformats.org/officeDocument/2006/customXml" ds:itemID="{7967C7DC-903B-49EF-BFBB-59DAA498370B}">
  <ds:schemaRefs>
    <ds:schemaRef ds:uri="http://schemas.microsoft.com/office/2006/metadata/properties"/>
    <ds:schemaRef ds:uri="http://schemas.microsoft.com/office/infopath/2007/PartnerControls"/>
    <ds:schemaRef ds:uri="80d5ff50-d29c-4643-ad03-34d0ad9b22fc"/>
  </ds:schemaRefs>
</ds:datastoreItem>
</file>

<file path=docProps/app.xml><?xml version="1.0" encoding="utf-8"?>
<Properties xmlns="http://schemas.openxmlformats.org/officeDocument/2006/extended-properties" xmlns:vt="http://schemas.openxmlformats.org/officeDocument/2006/docPropsVTypes">
  <TotalTime>155</TotalTime>
  <Words>157</Words>
  <Application>Microsoft Office PowerPoint</Application>
  <PresentationFormat>Breedbeeld</PresentationFormat>
  <Paragraphs>34</Paragraphs>
  <Slides>11</Slides>
  <Notes>0</Notes>
  <HiddenSlides>0</HiddenSlides>
  <MMClips>0</MMClips>
  <ScaleCrop>false</ScaleCrop>
  <HeadingPairs>
    <vt:vector size="4" baseType="variant">
      <vt:variant>
        <vt:lpstr>Thema</vt:lpstr>
      </vt:variant>
      <vt:variant>
        <vt:i4>2</vt:i4>
      </vt:variant>
      <vt:variant>
        <vt:lpstr>Diatitels</vt:lpstr>
      </vt:variant>
      <vt:variant>
        <vt:i4>11</vt:i4>
      </vt:variant>
    </vt:vector>
  </HeadingPairs>
  <TitlesOfParts>
    <vt:vector size="13" baseType="lpstr">
      <vt:lpstr>Kantoorthema</vt:lpstr>
      <vt:lpstr>Aangepast ontwerp</vt:lpstr>
      <vt:lpstr>PowerPoint-presentatie</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Steven Janson</dc:creator>
  <cp:lastModifiedBy>Lisanne Schellens</cp:lastModifiedBy>
  <cp:revision>12</cp:revision>
  <dcterms:created xsi:type="dcterms:W3CDTF">2026-05-07T08:07:42Z</dcterms:created>
  <dcterms:modified xsi:type="dcterms:W3CDTF">2026-06-05T07:24:25Z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0x010100704CB004DF3F6647BD45B85FD08F797C</vt:lpwstr>
  </property>
  <property fmtid="{D5CDD505-2E9C-101B-9397-08002B2CF9AE}" pid="3" name="MediaServiceImageTags">
    <vt:lpwstr/>
  </property>
</Properties>
</file>